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60914E-6384-456C-9255-16DCF8A5F03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CC68E7-F23B-4E66-97DB-FD83DFAB53D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557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914E-6384-456C-9255-16DCF8A5F03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68E7-F23B-4E66-97DB-FD83DFAB5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41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914E-6384-456C-9255-16DCF8A5F03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68E7-F23B-4E66-97DB-FD83DFAB5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35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914E-6384-456C-9255-16DCF8A5F03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68E7-F23B-4E66-97DB-FD83DFAB5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24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914E-6384-456C-9255-16DCF8A5F03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68E7-F23B-4E66-97DB-FD83DFAB53D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52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914E-6384-456C-9255-16DCF8A5F03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68E7-F23B-4E66-97DB-FD83DFAB5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90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914E-6384-456C-9255-16DCF8A5F03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68E7-F23B-4E66-97DB-FD83DFAB5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94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914E-6384-456C-9255-16DCF8A5F03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68E7-F23B-4E66-97DB-FD83DFAB5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98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914E-6384-456C-9255-16DCF8A5F03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68E7-F23B-4E66-97DB-FD83DFAB5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96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914E-6384-456C-9255-16DCF8A5F03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68E7-F23B-4E66-97DB-FD83DFAB5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72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914E-6384-456C-9255-16DCF8A5F03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68E7-F23B-4E66-97DB-FD83DFAB5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67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460914E-6384-456C-9255-16DCF8A5F03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7CC68E7-F23B-4E66-97DB-FD83DFAB5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24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Вячеслав\Desktop\Детский сад\ДОКУМЕНТЫ\ОТЧЕТЫ\ЛКП\IMG-61c1a4e01535148c6dca3e63e67afdca-V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26" b="10388"/>
          <a:stretch/>
        </p:blipFill>
        <p:spPr bwMode="auto">
          <a:xfrm>
            <a:off x="1654577" y="281861"/>
            <a:ext cx="3722641" cy="323472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C:\Users\Вячеслав\Desktop\Детский сад\ДОКУМЕНТЫ\ОТЧЕТЫ\ЛКП\IMG-238167aaa7154f6977ff0ead89a67713-V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2" b="21670"/>
          <a:stretch/>
        </p:blipFill>
        <p:spPr bwMode="auto">
          <a:xfrm>
            <a:off x="5534560" y="281860"/>
            <a:ext cx="4428305" cy="323472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C:\Users\Вячеслав\Desktop\Детский сад\ДОКУМЕНТЫ\ОТЧЕТЫ\ЛКП\IMG-5c6e87f76f475358a67b398f05254aa1-V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89" r="43925" b="29028"/>
          <a:stretch/>
        </p:blipFill>
        <p:spPr bwMode="auto">
          <a:xfrm>
            <a:off x="2014803" y="3598238"/>
            <a:ext cx="3002188" cy="29206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C:\Users\Вячеслав\Desktop\Детский сад\ДОКУМЕНТЫ\ОТЧЕТЫ\ЛКП\IMG-18dddbe4404fcf0e0e4cc40c184b9208-V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77" b="10572"/>
          <a:stretch/>
        </p:blipFill>
        <p:spPr bwMode="auto">
          <a:xfrm>
            <a:off x="5862159" y="3598238"/>
            <a:ext cx="3773160" cy="29206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52303236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11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Corbel</vt:lpstr>
      <vt:lpstr>Базис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Вячеслав Мандуров</dc:creator>
  <cp:lastModifiedBy>Вячеслав Мандуров</cp:lastModifiedBy>
  <cp:revision>2</cp:revision>
  <dcterms:created xsi:type="dcterms:W3CDTF">2021-02-25T12:22:11Z</dcterms:created>
  <dcterms:modified xsi:type="dcterms:W3CDTF">2021-02-25T12:33:21Z</dcterms:modified>
</cp:coreProperties>
</file>